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7" r:id="rId4"/>
    <p:sldId id="258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BC5163E-0081-43B8-801C-E55E879D5624}" v="2" dt="2021-11-28T16:17:34.50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55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6/11/relationships/changesInfo" Target="changesInfos/changesInfo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haris Taylor" userId="129a99cc40949378" providerId="LiveId" clId="{BBC5163E-0081-43B8-801C-E55E879D5624}"/>
    <pc:docChg chg="custSel addSld modSld">
      <pc:chgData name="Charis Taylor" userId="129a99cc40949378" providerId="LiveId" clId="{BBC5163E-0081-43B8-801C-E55E879D5624}" dt="2021-11-28T16:20:31.168" v="538" actId="207"/>
      <pc:docMkLst>
        <pc:docMk/>
      </pc:docMkLst>
      <pc:sldChg chg="addSp modSp mod">
        <pc:chgData name="Charis Taylor" userId="129a99cc40949378" providerId="LiveId" clId="{BBC5163E-0081-43B8-801C-E55E879D5624}" dt="2021-11-28T16:15:55.929" v="203" actId="20577"/>
        <pc:sldMkLst>
          <pc:docMk/>
          <pc:sldMk cId="1893076576" sldId="256"/>
        </pc:sldMkLst>
        <pc:spChg chg="mod">
          <ac:chgData name="Charis Taylor" userId="129a99cc40949378" providerId="LiveId" clId="{BBC5163E-0081-43B8-801C-E55E879D5624}" dt="2021-11-28T16:13:33.798" v="0" actId="14100"/>
          <ac:spMkLst>
            <pc:docMk/>
            <pc:sldMk cId="1893076576" sldId="256"/>
            <ac:spMk id="2" creationId="{7DFA8BDB-5406-44C7-8B59-916BDDC688C7}"/>
          </ac:spMkLst>
        </pc:spChg>
        <pc:spChg chg="mod">
          <ac:chgData name="Charis Taylor" userId="129a99cc40949378" providerId="LiveId" clId="{BBC5163E-0081-43B8-801C-E55E879D5624}" dt="2021-11-28T16:15:55.929" v="203" actId="20577"/>
          <ac:spMkLst>
            <pc:docMk/>
            <pc:sldMk cId="1893076576" sldId="256"/>
            <ac:spMk id="3" creationId="{6A1165A3-B04E-49C3-8632-283C0D1CCA2A}"/>
          </ac:spMkLst>
        </pc:spChg>
        <pc:spChg chg="mod">
          <ac:chgData name="Charis Taylor" userId="129a99cc40949378" providerId="LiveId" clId="{BBC5163E-0081-43B8-801C-E55E879D5624}" dt="2021-11-28T16:14:34.906" v="2"/>
          <ac:spMkLst>
            <pc:docMk/>
            <pc:sldMk cId="1893076576" sldId="256"/>
            <ac:spMk id="5" creationId="{DBDF199D-3349-4246-A467-B4F011DE271B}"/>
          </ac:spMkLst>
        </pc:spChg>
        <pc:spChg chg="mod">
          <ac:chgData name="Charis Taylor" userId="129a99cc40949378" providerId="LiveId" clId="{BBC5163E-0081-43B8-801C-E55E879D5624}" dt="2021-11-28T16:15:17.003" v="84" actId="20577"/>
          <ac:spMkLst>
            <pc:docMk/>
            <pc:sldMk cId="1893076576" sldId="256"/>
            <ac:spMk id="6" creationId="{DBBC1D02-A2C6-40E8-83A1-FB100E56ECAE}"/>
          </ac:spMkLst>
        </pc:spChg>
        <pc:spChg chg="mod">
          <ac:chgData name="Charis Taylor" userId="129a99cc40949378" providerId="LiveId" clId="{BBC5163E-0081-43B8-801C-E55E879D5624}" dt="2021-11-28T16:14:44.555" v="24" actId="20577"/>
          <ac:spMkLst>
            <pc:docMk/>
            <pc:sldMk cId="1893076576" sldId="256"/>
            <ac:spMk id="7" creationId="{893CCDE1-89FB-4B4A-B311-54994BD77EC0}"/>
          </ac:spMkLst>
        </pc:spChg>
        <pc:spChg chg="mod">
          <ac:chgData name="Charis Taylor" userId="129a99cc40949378" providerId="LiveId" clId="{BBC5163E-0081-43B8-801C-E55E879D5624}" dt="2021-11-28T16:15:46.150" v="171" actId="20577"/>
          <ac:spMkLst>
            <pc:docMk/>
            <pc:sldMk cId="1893076576" sldId="256"/>
            <ac:spMk id="8" creationId="{18FE95DD-1787-426A-864D-FD6A112C7166}"/>
          </ac:spMkLst>
        </pc:spChg>
        <pc:grpChg chg="add mod">
          <ac:chgData name="Charis Taylor" userId="129a99cc40949378" providerId="LiveId" clId="{BBC5163E-0081-43B8-801C-E55E879D5624}" dt="2021-11-28T16:14:34.906" v="2"/>
          <ac:grpSpMkLst>
            <pc:docMk/>
            <pc:sldMk cId="1893076576" sldId="256"/>
            <ac:grpSpMk id="4" creationId="{8F9F7D29-17AB-4743-B64A-4334F7AA201E}"/>
          </ac:grpSpMkLst>
        </pc:grpChg>
      </pc:sldChg>
      <pc:sldChg chg="addSp modSp new mod">
        <pc:chgData name="Charis Taylor" userId="129a99cc40949378" providerId="LiveId" clId="{BBC5163E-0081-43B8-801C-E55E879D5624}" dt="2021-11-28T16:18:31.717" v="377" actId="242"/>
        <pc:sldMkLst>
          <pc:docMk/>
          <pc:sldMk cId="3468152574" sldId="259"/>
        </pc:sldMkLst>
        <pc:spChg chg="mod">
          <ac:chgData name="Charis Taylor" userId="129a99cc40949378" providerId="LiveId" clId="{BBC5163E-0081-43B8-801C-E55E879D5624}" dt="2021-11-28T16:16:22.736" v="232" actId="20577"/>
          <ac:spMkLst>
            <pc:docMk/>
            <pc:sldMk cId="3468152574" sldId="259"/>
            <ac:spMk id="2" creationId="{79F94C88-68C9-45AE-98A1-9D373290D83F}"/>
          </ac:spMkLst>
        </pc:spChg>
        <pc:spChg chg="mod">
          <ac:chgData name="Charis Taylor" userId="129a99cc40949378" providerId="LiveId" clId="{BBC5163E-0081-43B8-801C-E55E879D5624}" dt="2021-11-28T16:18:31.717" v="377" actId="242"/>
          <ac:spMkLst>
            <pc:docMk/>
            <pc:sldMk cId="3468152574" sldId="259"/>
            <ac:spMk id="3" creationId="{7EDE585B-DDCC-4AFC-B87F-DC9C54E4F1D2}"/>
          </ac:spMkLst>
        </pc:spChg>
        <pc:spChg chg="add mod">
          <ac:chgData name="Charis Taylor" userId="129a99cc40949378" providerId="LiveId" clId="{BBC5163E-0081-43B8-801C-E55E879D5624}" dt="2021-11-28T16:18:01.905" v="376" actId="1582"/>
          <ac:spMkLst>
            <pc:docMk/>
            <pc:sldMk cId="3468152574" sldId="259"/>
            <ac:spMk id="4" creationId="{DCC435DB-6F3C-408F-A890-5D080124A5E2}"/>
          </ac:spMkLst>
        </pc:spChg>
      </pc:sldChg>
      <pc:sldChg chg="modSp new mod">
        <pc:chgData name="Charis Taylor" userId="129a99cc40949378" providerId="LiveId" clId="{BBC5163E-0081-43B8-801C-E55E879D5624}" dt="2021-11-28T16:20:31.168" v="538" actId="207"/>
        <pc:sldMkLst>
          <pc:docMk/>
          <pc:sldMk cId="3665928347" sldId="260"/>
        </pc:sldMkLst>
        <pc:spChg chg="mod">
          <ac:chgData name="Charis Taylor" userId="129a99cc40949378" providerId="LiveId" clId="{BBC5163E-0081-43B8-801C-E55E879D5624}" dt="2021-11-28T16:18:47.126" v="391" actId="20577"/>
          <ac:spMkLst>
            <pc:docMk/>
            <pc:sldMk cId="3665928347" sldId="260"/>
            <ac:spMk id="2" creationId="{F282F17A-1324-42E8-ACAB-EFBCD930A775}"/>
          </ac:spMkLst>
        </pc:spChg>
        <pc:spChg chg="mod">
          <ac:chgData name="Charis Taylor" userId="129a99cc40949378" providerId="LiveId" clId="{BBC5163E-0081-43B8-801C-E55E879D5624}" dt="2021-11-28T16:20:31.168" v="538" actId="207"/>
          <ac:spMkLst>
            <pc:docMk/>
            <pc:sldMk cId="3665928347" sldId="260"/>
            <ac:spMk id="3" creationId="{9D748430-5523-4249-AEA7-14EC624EB8C8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B4FCF9-E026-49ED-B3B7-AD2DE17F74C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4A83C1F-18C0-4983-B1DA-2345A42A23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5945C4D-6C46-4E32-9222-362D30B32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D5C702D-F25F-4870-9D3A-59BA3E4D47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9F2B1D-654B-4BD0-BEAC-77A3128A68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5154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D507E2-AA37-482C-93A9-8BD4DAFFB6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7E91974-BD8F-4CA5-AF2E-1A2EAFE8814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7311D1E-D55C-48A1-92D9-4045ED5DB8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7CE2631-C296-4949-84A0-E241240D94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197C729-FF5E-439A-B798-00ACE07734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979350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33BE900-C788-41C3-9AE1-7F6267F8AFF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CB24923-1137-4CF5-844A-5FAECF6E27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345B62-BFFC-4CE6-AEF7-F413AA2D6E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A3844E-8424-402F-A891-2E54DF6FFC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7083D4-CCF0-43B1-BECC-63F1523A96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283149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7D8D5-455F-4F72-8FC5-B24E8A62BE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001A34E-F103-4BBE-B68F-486988281B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CD01EF-0E05-463C-B0B6-1C66BD7860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AB3C6F-EA04-4DEC-A2CB-66C806779E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C3C10F0-F97E-4E49-B500-85BED844A3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466979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19C43A-2B72-45A1-BFB5-8163697C17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3E77C0A-BE09-4ADB-AE0F-FCAE29CF48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EB7795-F2A5-4F54-896E-670300EC62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0CF16E6-6723-4632-8A48-6D438BF57A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8BF285-45FB-4D0C-9420-8CBE0CDE31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803372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0C6ECA-6BB9-4CDF-9238-BC7D8E0A19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F203C8A-2D8D-419E-BA51-1D61F5FB606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D415970-9271-46CA-ACCB-96B88C3B3E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8F4CCFE-EEDD-4C34-BA4C-FEDA256AD2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4203BE-EEF7-4936-B030-10B0A3DC1C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043370-C018-4D7A-BC77-C33F770F61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94092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E338F6-6753-41AE-BE97-1832BFE526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EEBEDF2-A197-42AD-BD0C-B5FC3B85E8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8CBD345-024B-4103-B7E9-FF3094A4586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BC79528-C67E-4092-B605-BBC0D5A0869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51E55A9-12E6-47FE-8890-8FB9D511E93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8F5D35B-015C-48B2-BC88-DB2601F806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3671FE-F079-4794-ACB8-DDC8609C11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A9BA577-1D31-4609-976B-51915D1133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035720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24F8B72-54FC-4C03-8596-2F5653BEB3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3ABEEFE-0130-4D0A-9CF9-631275F196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1A56F3D-4A13-458D-B33A-B061892B50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3491E31-A98A-419C-AE7B-5B05488855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528967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CFBB54D-8DFB-4739-A923-E7A23DAA86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B263EA8-752B-4EFB-803F-F673B3C414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629404A-222A-45BC-9B9C-35AB859BEE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68615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A7663A-003A-40C2-BA00-2AF563596E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C375A2D-A651-4E32-9B69-5575E3148FD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BE66C13-3FC4-4A99-9805-94C232AB265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43B2932-B879-4CFE-B940-5DD0C241E2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BCE01C-7880-4C62-BD57-EE2558DE5C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FCE4531-036B-41CF-B037-E34E76DB94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612446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693548-1158-4B8B-BA52-117B0CB7ED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E458786-6F3B-49A2-A679-8E27F843473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F40A220-7CD0-4636-A4CF-0BBE0716C7B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E8BA178-CEC4-455D-9C4F-B484D05E60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DD22E27-7AF1-4ABD-B6C9-5BDEE9B42C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8B0F988-350A-47B6-8B3C-2AFF0DA8D1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48290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93F3C3D-71C0-47D5-BB56-3FEFA1DC9B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BA7DA3C-B18F-4C18-B147-D412F36120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0E75D25-6BE5-411E-B7CA-D4A418CADDE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88FBE5-E9BA-40F4-B965-3059253DB5A6}" type="datetimeFigureOut">
              <a:rPr lang="en-GB" smtClean="0"/>
              <a:t>28/11/2021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6BA44A0-2B4C-4BA3-91BB-5487BBEFACF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DD9C7B-E4FB-44BC-A875-1C5F012EC05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1C70B8-A49C-4660-A7A1-18B44E688E7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17528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FA8BDB-5406-44C7-8B59-916BDDC688C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535379"/>
          </a:xfrm>
        </p:spPr>
        <p:txBody>
          <a:bodyPr/>
          <a:lstStyle/>
          <a:p>
            <a:r>
              <a:rPr lang="en-GB" dirty="0"/>
              <a:t>Role-Play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A1165A3-B04E-49C3-8632-283C0D1CCA2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2704730"/>
            <a:ext cx="9144000" cy="1655762"/>
          </a:xfrm>
        </p:spPr>
        <p:txBody>
          <a:bodyPr/>
          <a:lstStyle/>
          <a:p>
            <a:r>
              <a:rPr lang="en-GB" dirty="0"/>
              <a:t>Monday 29</a:t>
            </a:r>
            <a:r>
              <a:rPr lang="en-GB" baseline="30000" dirty="0"/>
              <a:t>th</a:t>
            </a:r>
            <a:r>
              <a:rPr lang="en-GB" dirty="0"/>
              <a:t> November 2021</a:t>
            </a:r>
          </a:p>
        </p:txBody>
      </p:sp>
      <p:grpSp>
        <p:nvGrpSpPr>
          <p:cNvPr id="4" name="Google Shape;90;p2">
            <a:extLst>
              <a:ext uri="{FF2B5EF4-FFF2-40B4-BE49-F238E27FC236}">
                <a16:creationId xmlns:a16="http://schemas.microsoft.com/office/drawing/2014/main" id="{8F9F7D29-17AB-4743-B64A-4334F7AA201E}"/>
              </a:ext>
            </a:extLst>
          </p:cNvPr>
          <p:cNvGrpSpPr/>
          <p:nvPr/>
        </p:nvGrpSpPr>
        <p:grpSpPr>
          <a:xfrm>
            <a:off x="800101" y="3263845"/>
            <a:ext cx="10591798" cy="2738859"/>
            <a:chOff x="800101" y="3019763"/>
            <a:chExt cx="8186487" cy="2581790"/>
          </a:xfrm>
        </p:grpSpPr>
        <p:sp>
          <p:nvSpPr>
            <p:cNvPr id="5" name="Google Shape;91;p2">
              <a:extLst>
                <a:ext uri="{FF2B5EF4-FFF2-40B4-BE49-F238E27FC236}">
                  <a16:creationId xmlns:a16="http://schemas.microsoft.com/office/drawing/2014/main" id="{DBDF199D-3349-4246-A467-B4F011DE271B}"/>
                </a:ext>
              </a:extLst>
            </p:cNvPr>
            <p:cNvSpPr/>
            <p:nvPr/>
          </p:nvSpPr>
          <p:spPr>
            <a:xfrm>
              <a:off x="800101" y="3019763"/>
              <a:ext cx="8186487" cy="779228"/>
            </a:xfrm>
            <a:prstGeom prst="roundRect">
              <a:avLst>
                <a:gd name="adj" fmla="val 16667"/>
              </a:avLst>
            </a:prstGeom>
            <a:solidFill>
              <a:srgbClr val="8DA9DB"/>
            </a:solidFill>
            <a:ln w="12700" cap="flat" cmpd="sng">
              <a:solidFill>
                <a:srgbClr val="8DA9DB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GB" sz="4600" b="1" i="0" u="none" strike="noStrike" cap="none" dirty="0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Lesson Objectives</a:t>
              </a:r>
              <a:endParaRPr b="1" dirty="0"/>
            </a:p>
          </p:txBody>
        </p:sp>
        <p:sp>
          <p:nvSpPr>
            <p:cNvPr id="6" name="Google Shape;92;p2">
              <a:extLst>
                <a:ext uri="{FF2B5EF4-FFF2-40B4-BE49-F238E27FC236}">
                  <a16:creationId xmlns:a16="http://schemas.microsoft.com/office/drawing/2014/main" id="{DBBC1D02-A2C6-40E8-83A1-FB100E56ECAE}"/>
                </a:ext>
              </a:extLst>
            </p:cNvPr>
            <p:cNvSpPr/>
            <p:nvPr/>
          </p:nvSpPr>
          <p:spPr>
            <a:xfrm>
              <a:off x="3549889" y="3985749"/>
              <a:ext cx="2686913" cy="1615804"/>
            </a:xfrm>
            <a:prstGeom prst="roundRect">
              <a:avLst>
                <a:gd name="adj" fmla="val 16667"/>
              </a:avLst>
            </a:prstGeom>
            <a:solidFill>
              <a:srgbClr val="FFC000"/>
            </a:solidFill>
            <a:ln>
              <a:noFill/>
            </a:ln>
          </p:spPr>
          <p:txBody>
            <a:bodyPr spcFirstLastPara="1" wrap="square" lIns="0" tIns="45700" rIns="0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en-GB" sz="2400" b="1" dirty="0">
                  <a:cs typeface="Calibri"/>
                </a:rPr>
                <a:t>Create</a:t>
              </a:r>
              <a:r>
                <a:rPr lang="en-GB" sz="2400" dirty="0">
                  <a:cs typeface="Calibri"/>
                </a:rPr>
                <a:t> a backstory for D-S</a:t>
              </a:r>
              <a:endParaRPr lang="en-GB" sz="2400" b="1" dirty="0">
                <a:cs typeface="Calibri"/>
              </a:endParaRPr>
            </a:p>
          </p:txBody>
        </p:sp>
        <p:sp>
          <p:nvSpPr>
            <p:cNvPr id="7" name="Google Shape;93;p2">
              <a:extLst>
                <a:ext uri="{FF2B5EF4-FFF2-40B4-BE49-F238E27FC236}">
                  <a16:creationId xmlns:a16="http://schemas.microsoft.com/office/drawing/2014/main" id="{893CCDE1-89FB-4B4A-B311-54994BD77EC0}"/>
                </a:ext>
              </a:extLst>
            </p:cNvPr>
            <p:cNvSpPr/>
            <p:nvPr/>
          </p:nvSpPr>
          <p:spPr>
            <a:xfrm>
              <a:off x="800101" y="3985749"/>
              <a:ext cx="2686913" cy="1615804"/>
            </a:xfrm>
            <a:prstGeom prst="roundRect">
              <a:avLst>
                <a:gd name="adj" fmla="val 16667"/>
              </a:avLst>
            </a:prstGeom>
            <a:solidFill>
              <a:srgbClr val="00B0F0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en-GB" sz="2400" b="1" dirty="0">
                  <a:cs typeface="Calibri"/>
                </a:rPr>
                <a:t>Read </a:t>
              </a:r>
              <a:r>
                <a:rPr lang="en-GB" sz="2400" dirty="0">
                  <a:cs typeface="Calibri"/>
                </a:rPr>
                <a:t>Chapters 14-15</a:t>
              </a:r>
            </a:p>
          </p:txBody>
        </p:sp>
        <p:sp>
          <p:nvSpPr>
            <p:cNvPr id="8" name="Google Shape;94;p2">
              <a:extLst>
                <a:ext uri="{FF2B5EF4-FFF2-40B4-BE49-F238E27FC236}">
                  <a16:creationId xmlns:a16="http://schemas.microsoft.com/office/drawing/2014/main" id="{18FE95DD-1787-426A-864D-FD6A112C7166}"/>
                </a:ext>
              </a:extLst>
            </p:cNvPr>
            <p:cNvSpPr/>
            <p:nvPr/>
          </p:nvSpPr>
          <p:spPr>
            <a:xfrm>
              <a:off x="6299677" y="3985749"/>
              <a:ext cx="2686911" cy="1615803"/>
            </a:xfrm>
            <a:prstGeom prst="roundRect">
              <a:avLst>
                <a:gd name="adj" fmla="val 16667"/>
              </a:avLst>
            </a:prstGeom>
            <a:solidFill>
              <a:srgbClr val="C00000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en-GB" sz="2400" b="1" dirty="0">
                  <a:solidFill>
                    <a:schemeClr val="bg1"/>
                  </a:solidFill>
                  <a:cs typeface="Calibri"/>
                </a:rPr>
                <a:t>Write</a:t>
              </a:r>
              <a:r>
                <a:rPr lang="en-GB" sz="2400" dirty="0">
                  <a:solidFill>
                    <a:schemeClr val="bg1"/>
                  </a:solidFill>
                  <a:cs typeface="Calibri"/>
                </a:rPr>
                <a:t> a role-play covering Xavier’s and </a:t>
              </a:r>
            </a:p>
            <a:p>
              <a:pPr>
                <a:lnSpc>
                  <a:spcPct val="90000"/>
                </a:lnSpc>
              </a:pPr>
              <a:r>
                <a:rPr lang="en-GB" sz="2400" dirty="0">
                  <a:solidFill>
                    <a:schemeClr val="bg1"/>
                  </a:solidFill>
                  <a:cs typeface="Calibri"/>
                </a:rPr>
                <a:t>D-S’ backstories</a:t>
              </a:r>
              <a:endParaRPr lang="en-GB" sz="2400" b="1" dirty="0">
                <a:solidFill>
                  <a:schemeClr val="bg1"/>
                </a:solidFill>
                <a:cs typeface="Calibri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930765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F94C88-68C9-45AE-98A1-9D373290D8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b="1" dirty="0"/>
              <a:t>In 30 seconds…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DE585B-DDCC-4AFC-B87F-DC9C54E4F1D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76900"/>
            <a:ext cx="4277882" cy="968850"/>
          </a:xfrm>
          <a:ln w="76200">
            <a:solidFill>
              <a:schemeClr val="accent2"/>
            </a:solidFill>
          </a:ln>
        </p:spPr>
        <p:txBody>
          <a:bodyPr anchor="ctr"/>
          <a:lstStyle/>
          <a:p>
            <a:pPr marL="0" indent="0">
              <a:buNone/>
            </a:pPr>
            <a:r>
              <a:rPr lang="en-GB" b="1" dirty="0"/>
              <a:t>…write down all the facts you created about Xavier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CC435DB-6F3C-408F-A890-5D080124A5E2}"/>
              </a:ext>
            </a:extLst>
          </p:cNvPr>
          <p:cNvSpPr txBox="1"/>
          <p:nvPr/>
        </p:nvSpPr>
        <p:spPr>
          <a:xfrm>
            <a:off x="838200" y="3119215"/>
            <a:ext cx="10450794" cy="3046988"/>
          </a:xfrm>
          <a:prstGeom prst="rect">
            <a:avLst/>
          </a:prstGeom>
          <a:noFill/>
          <a:ln w="76200">
            <a:solidFill>
              <a:srgbClr val="7030A0"/>
            </a:solidFill>
          </a:ln>
        </p:spPr>
        <p:txBody>
          <a:bodyPr wrap="square" rtlCol="0">
            <a:spAutoFit/>
          </a:bodyPr>
          <a:lstStyle/>
          <a:p>
            <a:r>
              <a:rPr lang="en-GB" sz="3200" dirty="0"/>
              <a:t>Facts about Xavier…</a:t>
            </a:r>
          </a:p>
          <a:p>
            <a:endParaRPr lang="en-GB" sz="3200" dirty="0"/>
          </a:p>
          <a:p>
            <a:endParaRPr lang="en-GB" sz="3200" dirty="0"/>
          </a:p>
          <a:p>
            <a:endParaRPr lang="en-GB" sz="3200" dirty="0"/>
          </a:p>
          <a:p>
            <a:endParaRPr lang="en-GB" sz="3200" dirty="0"/>
          </a:p>
          <a:p>
            <a:endParaRPr lang="en-GB" sz="3200" dirty="0"/>
          </a:p>
        </p:txBody>
      </p:sp>
    </p:spTree>
    <p:extLst>
      <p:ext uri="{BB962C8B-B14F-4D97-AF65-F5344CB8AC3E}">
        <p14:creationId xmlns:p14="http://schemas.microsoft.com/office/powerpoint/2010/main" val="34681525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CCBF14-A714-42BE-812C-3D497C8C8D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Imagine you are Xavier…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37E94F4-6691-4975-90E2-9F183D5C6D2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/>
              <a:t>You have written a backstory for Xavier already</a:t>
            </a:r>
          </a:p>
          <a:p>
            <a:r>
              <a:rPr lang="en-GB" dirty="0"/>
              <a:t>Come up with a dialogue between Xavier and </a:t>
            </a:r>
            <a:r>
              <a:rPr lang="en-GB" dirty="0" err="1"/>
              <a:t>Dimble</a:t>
            </a:r>
            <a:r>
              <a:rPr lang="en-GB" dirty="0"/>
              <a:t>-Smith on the day Xavier is “hired” by </a:t>
            </a:r>
            <a:r>
              <a:rPr lang="en-GB" dirty="0" err="1"/>
              <a:t>Dimble</a:t>
            </a:r>
            <a:r>
              <a:rPr lang="en-GB" dirty="0"/>
              <a:t>-Smith</a:t>
            </a:r>
          </a:p>
          <a:p>
            <a:pPr marL="0" indent="0">
              <a:buNone/>
            </a:pPr>
            <a:r>
              <a:rPr lang="en-GB" dirty="0"/>
              <a:t>Instructions:</a:t>
            </a:r>
          </a:p>
          <a:p>
            <a:r>
              <a:rPr lang="en-GB" dirty="0"/>
              <a:t>Left-hand partner: you are </a:t>
            </a:r>
            <a:r>
              <a:rPr lang="en-GB" b="1" dirty="0" err="1"/>
              <a:t>Dimble</a:t>
            </a:r>
            <a:r>
              <a:rPr lang="en-GB" b="1" dirty="0"/>
              <a:t>-Smith</a:t>
            </a:r>
          </a:p>
          <a:p>
            <a:r>
              <a:rPr lang="en-GB" dirty="0"/>
              <a:t>Right-hand partner: you are </a:t>
            </a:r>
            <a:r>
              <a:rPr lang="en-GB" b="1" dirty="0"/>
              <a:t>Xavier</a:t>
            </a:r>
            <a:endParaRPr lang="en-GB" dirty="0"/>
          </a:p>
          <a:p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082166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8C94D3-BB64-47C6-AD2E-8363A691B9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Role-play instructions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C32519-4FE2-4572-A8DD-D531D02889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b="1" dirty="0"/>
              <a:t>RHS Xavier:</a:t>
            </a:r>
            <a:r>
              <a:rPr lang="en-GB" dirty="0"/>
              <a:t> </a:t>
            </a:r>
          </a:p>
          <a:p>
            <a:pPr lvl="1"/>
            <a:r>
              <a:rPr lang="en-GB" dirty="0"/>
              <a:t>Tell </a:t>
            </a:r>
            <a:r>
              <a:rPr lang="en-GB" dirty="0" err="1"/>
              <a:t>Dimble</a:t>
            </a:r>
            <a:r>
              <a:rPr lang="en-GB" dirty="0"/>
              <a:t>-Smith of your backstory and why you think you deserve better chances</a:t>
            </a:r>
          </a:p>
          <a:p>
            <a:pPr lvl="1"/>
            <a:r>
              <a:rPr lang="en-GB" dirty="0"/>
              <a:t>Tell </a:t>
            </a:r>
            <a:r>
              <a:rPr lang="en-GB" dirty="0" err="1"/>
              <a:t>Dimble</a:t>
            </a:r>
            <a:r>
              <a:rPr lang="en-GB" dirty="0"/>
              <a:t>-Smith what you expect from a good workplace</a:t>
            </a:r>
          </a:p>
          <a:p>
            <a:pPr lvl="1"/>
            <a:r>
              <a:rPr lang="en-GB" dirty="0"/>
              <a:t>Try to persuade </a:t>
            </a:r>
            <a:r>
              <a:rPr lang="en-GB" dirty="0" err="1"/>
              <a:t>Dimble</a:t>
            </a:r>
            <a:r>
              <a:rPr lang="en-GB" dirty="0"/>
              <a:t>-Smith to change the contract so you have better working conditions</a:t>
            </a:r>
          </a:p>
          <a:p>
            <a:r>
              <a:rPr lang="en-GB" b="1" dirty="0"/>
              <a:t>LHS </a:t>
            </a:r>
            <a:r>
              <a:rPr lang="en-GB" b="1" dirty="0" err="1"/>
              <a:t>Dimble</a:t>
            </a:r>
            <a:r>
              <a:rPr lang="en-GB" b="1" dirty="0"/>
              <a:t>-Smith:</a:t>
            </a:r>
          </a:p>
          <a:p>
            <a:pPr lvl="1"/>
            <a:r>
              <a:rPr lang="en-GB" dirty="0"/>
              <a:t>Tell Xavier why you are hiring him</a:t>
            </a:r>
          </a:p>
          <a:p>
            <a:pPr lvl="1"/>
            <a:r>
              <a:rPr lang="en-GB" dirty="0"/>
              <a:t>Explain to Xavier your own backstory and why you believe the </a:t>
            </a:r>
            <a:r>
              <a:rPr lang="en-GB" dirty="0" err="1"/>
              <a:t>Dimble</a:t>
            </a:r>
            <a:r>
              <a:rPr lang="en-GB" dirty="0"/>
              <a:t>-Smith factory has a good ethos</a:t>
            </a:r>
          </a:p>
          <a:p>
            <a:pPr lvl="1"/>
            <a:r>
              <a:rPr lang="en-GB" dirty="0"/>
              <a:t>Give Xavier his contract and try to persuade him that it is fair</a:t>
            </a:r>
          </a:p>
          <a:p>
            <a:pPr lvl="1"/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900469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82F17A-1324-42E8-ACAB-EFBCD930A7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Plenary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D748430-5523-4249-AEA7-14EC624EB8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GB" dirty="0"/>
              <a:t>Do you think </a:t>
            </a:r>
            <a:r>
              <a:rPr lang="en-GB" dirty="0" err="1"/>
              <a:t>Dimble</a:t>
            </a:r>
            <a:r>
              <a:rPr lang="en-GB" dirty="0"/>
              <a:t>-Smith’s actions are justifiable?</a:t>
            </a:r>
          </a:p>
          <a:p>
            <a:pPr marL="0" indent="0">
              <a:buNone/>
            </a:pPr>
            <a:r>
              <a:rPr lang="en-GB" dirty="0"/>
              <a:t>Thumbs </a:t>
            </a:r>
            <a:r>
              <a:rPr lang="en-GB" b="1" dirty="0">
                <a:solidFill>
                  <a:srgbClr val="00B050"/>
                </a:solidFill>
              </a:rPr>
              <a:t>UP: YES</a:t>
            </a:r>
          </a:p>
          <a:p>
            <a:pPr marL="0" indent="0">
              <a:buNone/>
            </a:pPr>
            <a:r>
              <a:rPr lang="en-GB" dirty="0"/>
              <a:t>Thumbs</a:t>
            </a:r>
            <a:r>
              <a:rPr lang="en-GB" b="1" dirty="0"/>
              <a:t> </a:t>
            </a:r>
            <a:r>
              <a:rPr lang="en-GB" b="1" dirty="0">
                <a:solidFill>
                  <a:srgbClr val="C00000"/>
                </a:solidFill>
              </a:rPr>
              <a:t>DOWN: NO</a:t>
            </a:r>
          </a:p>
          <a:p>
            <a:pPr marL="0" indent="0">
              <a:buNone/>
            </a:pPr>
            <a:r>
              <a:rPr lang="en-GB" b="1" dirty="0">
                <a:solidFill>
                  <a:srgbClr val="7030A0"/>
                </a:solidFill>
              </a:rPr>
              <a:t>Three volunteers: why?</a:t>
            </a:r>
          </a:p>
        </p:txBody>
      </p:sp>
    </p:spTree>
    <p:extLst>
      <p:ext uri="{BB962C8B-B14F-4D97-AF65-F5344CB8AC3E}">
        <p14:creationId xmlns:p14="http://schemas.microsoft.com/office/powerpoint/2010/main" val="36659283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191</Words>
  <Application>Microsoft Office PowerPoint</Application>
  <PresentationFormat>Widescreen</PresentationFormat>
  <Paragraphs>33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Role-Play</vt:lpstr>
      <vt:lpstr>In 30 seconds…</vt:lpstr>
      <vt:lpstr>Imagine you are Xavier…</vt:lpstr>
      <vt:lpstr>Role-play instructions</vt:lpstr>
      <vt:lpstr>Plenary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Role-Play</dc:title>
  <dc:creator>Charis Taylor</dc:creator>
  <cp:lastModifiedBy>Charis Taylor</cp:lastModifiedBy>
  <cp:revision>1</cp:revision>
  <dcterms:created xsi:type="dcterms:W3CDTF">2021-11-28T16:04:22Z</dcterms:created>
  <dcterms:modified xsi:type="dcterms:W3CDTF">2021-11-28T16:20:39Z</dcterms:modified>
</cp:coreProperties>
</file>

<file path=docProps/thumbnail.jpeg>
</file>