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C5163E-0081-43B8-801C-E55E879D5624}" v="2" dt="2021-11-28T16:17:34.5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BBC5163E-0081-43B8-801C-E55E879D5624}"/>
    <pc:docChg chg="custSel addSld modSld">
      <pc:chgData name="Charis Taylor" userId="129a99cc40949378" providerId="LiveId" clId="{BBC5163E-0081-43B8-801C-E55E879D5624}" dt="2021-11-28T16:20:31.168" v="538" actId="207"/>
      <pc:docMkLst>
        <pc:docMk/>
      </pc:docMkLst>
      <pc:sldChg chg="addSp modSp mod">
        <pc:chgData name="Charis Taylor" userId="129a99cc40949378" providerId="LiveId" clId="{BBC5163E-0081-43B8-801C-E55E879D5624}" dt="2021-11-28T16:15:55.929" v="203" actId="20577"/>
        <pc:sldMkLst>
          <pc:docMk/>
          <pc:sldMk cId="1893076576" sldId="256"/>
        </pc:sldMkLst>
        <pc:spChg chg="mod">
          <ac:chgData name="Charis Taylor" userId="129a99cc40949378" providerId="LiveId" clId="{BBC5163E-0081-43B8-801C-E55E879D5624}" dt="2021-11-28T16:13:33.798" v="0" actId="14100"/>
          <ac:spMkLst>
            <pc:docMk/>
            <pc:sldMk cId="1893076576" sldId="256"/>
            <ac:spMk id="2" creationId="{7DFA8BDB-5406-44C7-8B59-916BDDC688C7}"/>
          </ac:spMkLst>
        </pc:spChg>
        <pc:spChg chg="mod">
          <ac:chgData name="Charis Taylor" userId="129a99cc40949378" providerId="LiveId" clId="{BBC5163E-0081-43B8-801C-E55E879D5624}" dt="2021-11-28T16:15:55.929" v="203" actId="20577"/>
          <ac:spMkLst>
            <pc:docMk/>
            <pc:sldMk cId="1893076576" sldId="256"/>
            <ac:spMk id="3" creationId="{6A1165A3-B04E-49C3-8632-283C0D1CCA2A}"/>
          </ac:spMkLst>
        </pc:spChg>
        <pc:spChg chg="mod">
          <ac:chgData name="Charis Taylor" userId="129a99cc40949378" providerId="LiveId" clId="{BBC5163E-0081-43B8-801C-E55E879D5624}" dt="2021-11-28T16:14:34.906" v="2"/>
          <ac:spMkLst>
            <pc:docMk/>
            <pc:sldMk cId="1893076576" sldId="256"/>
            <ac:spMk id="5" creationId="{DBDF199D-3349-4246-A467-B4F011DE271B}"/>
          </ac:spMkLst>
        </pc:spChg>
        <pc:spChg chg="mod">
          <ac:chgData name="Charis Taylor" userId="129a99cc40949378" providerId="LiveId" clId="{BBC5163E-0081-43B8-801C-E55E879D5624}" dt="2021-11-28T16:15:17.003" v="84" actId="20577"/>
          <ac:spMkLst>
            <pc:docMk/>
            <pc:sldMk cId="1893076576" sldId="256"/>
            <ac:spMk id="6" creationId="{DBBC1D02-A2C6-40E8-83A1-FB100E56ECAE}"/>
          </ac:spMkLst>
        </pc:spChg>
        <pc:spChg chg="mod">
          <ac:chgData name="Charis Taylor" userId="129a99cc40949378" providerId="LiveId" clId="{BBC5163E-0081-43B8-801C-E55E879D5624}" dt="2021-11-28T16:14:44.555" v="24" actId="20577"/>
          <ac:spMkLst>
            <pc:docMk/>
            <pc:sldMk cId="1893076576" sldId="256"/>
            <ac:spMk id="7" creationId="{893CCDE1-89FB-4B4A-B311-54994BD77EC0}"/>
          </ac:spMkLst>
        </pc:spChg>
        <pc:spChg chg="mod">
          <ac:chgData name="Charis Taylor" userId="129a99cc40949378" providerId="LiveId" clId="{BBC5163E-0081-43B8-801C-E55E879D5624}" dt="2021-11-28T16:15:46.150" v="171" actId="20577"/>
          <ac:spMkLst>
            <pc:docMk/>
            <pc:sldMk cId="1893076576" sldId="256"/>
            <ac:spMk id="8" creationId="{18FE95DD-1787-426A-864D-FD6A112C7166}"/>
          </ac:spMkLst>
        </pc:spChg>
        <pc:grpChg chg="add mod">
          <ac:chgData name="Charis Taylor" userId="129a99cc40949378" providerId="LiveId" clId="{BBC5163E-0081-43B8-801C-E55E879D5624}" dt="2021-11-28T16:14:34.906" v="2"/>
          <ac:grpSpMkLst>
            <pc:docMk/>
            <pc:sldMk cId="1893076576" sldId="256"/>
            <ac:grpSpMk id="4" creationId="{8F9F7D29-17AB-4743-B64A-4334F7AA201E}"/>
          </ac:grpSpMkLst>
        </pc:grpChg>
      </pc:sldChg>
      <pc:sldChg chg="addSp modSp new mod">
        <pc:chgData name="Charis Taylor" userId="129a99cc40949378" providerId="LiveId" clId="{BBC5163E-0081-43B8-801C-E55E879D5624}" dt="2021-11-28T16:18:31.717" v="377" actId="242"/>
        <pc:sldMkLst>
          <pc:docMk/>
          <pc:sldMk cId="3468152574" sldId="259"/>
        </pc:sldMkLst>
        <pc:spChg chg="mod">
          <ac:chgData name="Charis Taylor" userId="129a99cc40949378" providerId="LiveId" clId="{BBC5163E-0081-43B8-801C-E55E879D5624}" dt="2021-11-28T16:16:22.736" v="232" actId="20577"/>
          <ac:spMkLst>
            <pc:docMk/>
            <pc:sldMk cId="3468152574" sldId="259"/>
            <ac:spMk id="2" creationId="{79F94C88-68C9-45AE-98A1-9D373290D83F}"/>
          </ac:spMkLst>
        </pc:spChg>
        <pc:spChg chg="mod">
          <ac:chgData name="Charis Taylor" userId="129a99cc40949378" providerId="LiveId" clId="{BBC5163E-0081-43B8-801C-E55E879D5624}" dt="2021-11-28T16:18:31.717" v="377" actId="242"/>
          <ac:spMkLst>
            <pc:docMk/>
            <pc:sldMk cId="3468152574" sldId="259"/>
            <ac:spMk id="3" creationId="{7EDE585B-DDCC-4AFC-B87F-DC9C54E4F1D2}"/>
          </ac:spMkLst>
        </pc:spChg>
        <pc:spChg chg="add mod">
          <ac:chgData name="Charis Taylor" userId="129a99cc40949378" providerId="LiveId" clId="{BBC5163E-0081-43B8-801C-E55E879D5624}" dt="2021-11-28T16:18:01.905" v="376" actId="1582"/>
          <ac:spMkLst>
            <pc:docMk/>
            <pc:sldMk cId="3468152574" sldId="259"/>
            <ac:spMk id="4" creationId="{DCC435DB-6F3C-408F-A890-5D080124A5E2}"/>
          </ac:spMkLst>
        </pc:spChg>
      </pc:sldChg>
      <pc:sldChg chg="modSp new mod">
        <pc:chgData name="Charis Taylor" userId="129a99cc40949378" providerId="LiveId" clId="{BBC5163E-0081-43B8-801C-E55E879D5624}" dt="2021-11-28T16:20:31.168" v="538" actId="207"/>
        <pc:sldMkLst>
          <pc:docMk/>
          <pc:sldMk cId="3665928347" sldId="260"/>
        </pc:sldMkLst>
        <pc:spChg chg="mod">
          <ac:chgData name="Charis Taylor" userId="129a99cc40949378" providerId="LiveId" clId="{BBC5163E-0081-43B8-801C-E55E879D5624}" dt="2021-11-28T16:18:47.126" v="391" actId="20577"/>
          <ac:spMkLst>
            <pc:docMk/>
            <pc:sldMk cId="3665928347" sldId="260"/>
            <ac:spMk id="2" creationId="{F282F17A-1324-42E8-ACAB-EFBCD930A775}"/>
          </ac:spMkLst>
        </pc:spChg>
        <pc:spChg chg="mod">
          <ac:chgData name="Charis Taylor" userId="129a99cc40949378" providerId="LiveId" clId="{BBC5163E-0081-43B8-801C-E55E879D5624}" dt="2021-11-28T16:20:31.168" v="538" actId="207"/>
          <ac:spMkLst>
            <pc:docMk/>
            <pc:sldMk cId="3665928347" sldId="260"/>
            <ac:spMk id="3" creationId="{9D748430-5523-4249-AEA7-14EC624EB8C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4FCF9-E026-49ED-B3B7-AD2DE17F74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A83C1F-18C0-4983-B1DA-2345A42A2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45C4D-6C46-4E32-9222-362D30B32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C702D-F25F-4870-9D3A-59BA3E4D4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F2B1D-654B-4BD0-BEAC-77A3128A6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1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507E2-AA37-482C-93A9-8BD4DAFFB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E91974-BD8F-4CA5-AF2E-1A2EAFE881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11D1E-D55C-48A1-92D9-4045ED5DB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E2631-C296-4949-84A0-E241240D9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7C729-FF5E-439A-B798-00ACE077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93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3BE900-C788-41C3-9AE1-7F6267F8AF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B24923-1137-4CF5-844A-5FAECF6E2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45B62-BFFC-4CE6-AEF7-F413AA2D6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3844E-8424-402F-A891-2E54DF6FF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083D4-CCF0-43B1-BECC-63F1523A9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31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7D8D5-455F-4F72-8FC5-B24E8A62B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1A34E-F103-4BBE-B68F-486988281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D01EF-0E05-463C-B0B6-1C66BD786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B3C6F-EA04-4DEC-A2CB-66C806779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C10F0-F97E-4E49-B500-85BED844A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69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9C43A-2B72-45A1-BFB5-8163697C1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E77C0A-BE09-4ADB-AE0F-FCAE29CF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7795-F2A5-4F54-896E-670300EC6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F16E6-6723-4632-8A48-6D438BF5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BF285-45FB-4D0C-9420-8CBE0CDE3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337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C6ECA-6BB9-4CDF-9238-BC7D8E0A1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03C8A-2D8D-419E-BA51-1D61F5FB60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415970-9271-46CA-ACCB-96B88C3B3E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4CCFE-EEDD-4C34-BA4C-FEDA256AD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203BE-EEF7-4936-B030-10B0A3DC1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043370-C018-4D7A-BC77-C33F770F6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409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338F6-6753-41AE-BE97-1832BFE52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BEDF2-A197-42AD-BD0C-B5FC3B85E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CBD345-024B-4103-B7E9-FF3094A45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C79528-C67E-4092-B605-BBC0D5A086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1E55A9-12E6-47FE-8890-8FB9D511E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F5D35B-015C-48B2-BC88-DB2601F80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3671FE-F079-4794-ACB8-DDC8609C1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9BA577-1D31-4609-976B-51915D113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57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F8B72-54FC-4C03-8596-2F5653BEB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BEEFE-0130-4D0A-9CF9-631275F19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A56F3D-4A13-458D-B33A-B061892B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491E31-A98A-419C-AE7B-5B0548885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89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FBB54D-8DFB-4739-A923-E7A23DAA8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263EA8-752B-4EFB-803F-F673B3C41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9404A-222A-45BC-9B9C-35AB859BE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86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7663A-003A-40C2-BA00-2AF563596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75A2D-A651-4E32-9B69-5575E3148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E66C13-3FC4-4A99-9805-94C232AB26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3B2932-B879-4CFE-B940-5DD0C241E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BCE01C-7880-4C62-BD57-EE2558DE5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CE4531-036B-41CF-B037-E34E76DB9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24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93548-1158-4B8B-BA52-117B0CB7E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458786-6F3B-49A2-A679-8E27F84347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40A220-7CD0-4636-A4CF-0BBE0716C7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BA178-CEC4-455D-9C4F-B484D05E6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22E27-7AF1-4ABD-B6C9-5BDEE9B42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0F988-350A-47B6-8B3C-2AFF0DA8D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829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3F3C3D-71C0-47D5-BB56-3FEFA1DC9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7DA3C-B18F-4C18-B147-D412F3612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75D25-6BE5-411E-B7CA-D4A418CAD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8FBE5-E9BA-40F4-B965-3059253DB5A6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A44A0-2B4C-4BA3-91BB-5487BBEFAC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D9C7B-E4FB-44BC-A875-1C5F012EC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C70B8-A49C-4660-A7A1-18B44E688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75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A8BDB-5406-44C7-8B59-916BDDC68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35379"/>
          </a:xfrm>
        </p:spPr>
        <p:txBody>
          <a:bodyPr/>
          <a:lstStyle/>
          <a:p>
            <a:r>
              <a:rPr lang="en-GB" dirty="0"/>
              <a:t>Role-Play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165A3-B04E-49C3-8632-283C0D1CC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04730"/>
            <a:ext cx="9144000" cy="1655762"/>
          </a:xfrm>
        </p:spPr>
        <p:txBody>
          <a:bodyPr/>
          <a:lstStyle/>
          <a:p>
            <a:r>
              <a:rPr lang="en-GB" dirty="0"/>
              <a:t>Monday 29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8F9F7D29-17AB-4743-B64A-4334F7AA201E}"/>
              </a:ext>
            </a:extLst>
          </p:cNvPr>
          <p:cNvGrpSpPr/>
          <p:nvPr/>
        </p:nvGrpSpPr>
        <p:grpSpPr>
          <a:xfrm>
            <a:off x="800101" y="3263845"/>
            <a:ext cx="10591798" cy="2738859"/>
            <a:chOff x="800101" y="3019763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DBDF199D-3349-4246-A467-B4F011DE271B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DBBC1D02-A2C6-40E8-83A1-FB100E56ECAE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Create</a:t>
              </a:r>
              <a:r>
                <a:rPr lang="en-GB" sz="2400" dirty="0">
                  <a:cs typeface="Calibri"/>
                </a:rPr>
                <a:t> a backstory for D-S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893CCDE1-89FB-4B4A-B311-54994BD77EC0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Chapters 14-15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18FE95DD-1787-426A-864D-FD6A112C7166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a role-play covering Xavier’s and </a:t>
              </a:r>
            </a:p>
            <a:p>
              <a:pPr>
                <a:lnSpc>
                  <a:spcPct val="90000"/>
                </a:lnSpc>
              </a:pP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D-S’ backstories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076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4C88-68C9-45AE-98A1-9D373290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 30 seconds…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E585B-DDCC-4AFC-B87F-DC9C54E4F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6900"/>
            <a:ext cx="4277882" cy="968850"/>
          </a:xfrm>
          <a:ln w="76200">
            <a:solidFill>
              <a:schemeClr val="accent2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GB" b="1" dirty="0"/>
              <a:t>…write down all the facts you created about Xavier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C435DB-6F3C-408F-A890-5D080124A5E2}"/>
              </a:ext>
            </a:extLst>
          </p:cNvPr>
          <p:cNvSpPr txBox="1"/>
          <p:nvPr/>
        </p:nvSpPr>
        <p:spPr>
          <a:xfrm>
            <a:off x="838200" y="3119215"/>
            <a:ext cx="10450794" cy="3046988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dirty="0"/>
              <a:t>Facts about Xavier…</a:t>
            </a:r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68152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CBF14-A714-42BE-812C-3D497C8C8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Imagine you are Xavier…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E94F4-6691-4975-90E2-9F183D5C6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You have written a backstory for Xavier already</a:t>
            </a:r>
          </a:p>
          <a:p>
            <a:r>
              <a:rPr lang="en-GB" dirty="0"/>
              <a:t>Come up with a dialogue between Xavier and </a:t>
            </a:r>
            <a:r>
              <a:rPr lang="en-GB" dirty="0" err="1"/>
              <a:t>Dimble</a:t>
            </a:r>
            <a:r>
              <a:rPr lang="en-GB" dirty="0"/>
              <a:t>-Smith on the day Xavier is “hired” by </a:t>
            </a:r>
            <a:r>
              <a:rPr lang="en-GB" dirty="0" err="1"/>
              <a:t>Dimble</a:t>
            </a:r>
            <a:r>
              <a:rPr lang="en-GB" dirty="0"/>
              <a:t>-Smith</a:t>
            </a:r>
          </a:p>
          <a:p>
            <a:pPr marL="0" indent="0">
              <a:buNone/>
            </a:pPr>
            <a:r>
              <a:rPr lang="en-GB" dirty="0"/>
              <a:t>Instructions:</a:t>
            </a:r>
          </a:p>
          <a:p>
            <a:r>
              <a:rPr lang="en-GB" dirty="0"/>
              <a:t>Left-hand partner: you are </a:t>
            </a:r>
            <a:r>
              <a:rPr lang="en-GB" b="1" dirty="0" err="1"/>
              <a:t>Dimble</a:t>
            </a:r>
            <a:r>
              <a:rPr lang="en-GB" b="1" dirty="0"/>
              <a:t>-Smith</a:t>
            </a:r>
          </a:p>
          <a:p>
            <a:r>
              <a:rPr lang="en-GB" dirty="0"/>
              <a:t>Right-hand partner: you are </a:t>
            </a:r>
            <a:r>
              <a:rPr lang="en-GB" b="1" dirty="0"/>
              <a:t>Xavier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216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C94D3-BB64-47C6-AD2E-8363A691B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Role-play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32519-4FE2-4572-A8DD-D531D0288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RHS Xavier: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Tell </a:t>
            </a:r>
            <a:r>
              <a:rPr lang="en-GB" dirty="0" err="1"/>
              <a:t>Dimble</a:t>
            </a:r>
            <a:r>
              <a:rPr lang="en-GB" dirty="0"/>
              <a:t>-Smith of your backstory and why you think you deserve better chances</a:t>
            </a:r>
          </a:p>
          <a:p>
            <a:pPr lvl="1"/>
            <a:r>
              <a:rPr lang="en-GB" dirty="0"/>
              <a:t>Tell </a:t>
            </a:r>
            <a:r>
              <a:rPr lang="en-GB" dirty="0" err="1"/>
              <a:t>Dimble</a:t>
            </a:r>
            <a:r>
              <a:rPr lang="en-GB" dirty="0"/>
              <a:t>-Smith what you expect from a good workplace</a:t>
            </a:r>
          </a:p>
          <a:p>
            <a:pPr lvl="1"/>
            <a:r>
              <a:rPr lang="en-GB" dirty="0"/>
              <a:t>Try to persuade </a:t>
            </a:r>
            <a:r>
              <a:rPr lang="en-GB" dirty="0" err="1"/>
              <a:t>Dimble</a:t>
            </a:r>
            <a:r>
              <a:rPr lang="en-GB" dirty="0"/>
              <a:t>-Smith to change the contract so you have better working conditions</a:t>
            </a:r>
          </a:p>
          <a:p>
            <a:r>
              <a:rPr lang="en-GB" b="1" dirty="0"/>
              <a:t>LHS </a:t>
            </a:r>
            <a:r>
              <a:rPr lang="en-GB" b="1" dirty="0" err="1"/>
              <a:t>Dimble</a:t>
            </a:r>
            <a:r>
              <a:rPr lang="en-GB" b="1" dirty="0"/>
              <a:t>-Smith:</a:t>
            </a:r>
          </a:p>
          <a:p>
            <a:pPr lvl="1"/>
            <a:r>
              <a:rPr lang="en-GB" dirty="0"/>
              <a:t>Tell Xavier why you are hiring him</a:t>
            </a:r>
          </a:p>
          <a:p>
            <a:pPr lvl="1"/>
            <a:r>
              <a:rPr lang="en-GB" dirty="0"/>
              <a:t>Explain to Xavier your own backstory and why you believe the </a:t>
            </a:r>
            <a:r>
              <a:rPr lang="en-GB" dirty="0" err="1"/>
              <a:t>Dimble</a:t>
            </a:r>
            <a:r>
              <a:rPr lang="en-GB" dirty="0"/>
              <a:t>-Smith factory has a good ethos</a:t>
            </a:r>
          </a:p>
          <a:p>
            <a:pPr lvl="1"/>
            <a:r>
              <a:rPr lang="en-GB" dirty="0"/>
              <a:t>Give Xavier his contract and try to persuade him that it is fair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046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2F17A-1324-42E8-ACAB-EFBCD930A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48430-5523-4249-AEA7-14EC624EB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Do you think </a:t>
            </a:r>
            <a:r>
              <a:rPr lang="en-GB" dirty="0" err="1"/>
              <a:t>Dimble</a:t>
            </a:r>
            <a:r>
              <a:rPr lang="en-GB" dirty="0"/>
              <a:t>-Smith’s actions are justifiable?</a:t>
            </a:r>
          </a:p>
          <a:p>
            <a:pPr marL="0" indent="0">
              <a:buNone/>
            </a:pPr>
            <a:r>
              <a:rPr lang="en-GB" dirty="0"/>
              <a:t>Thumbs </a:t>
            </a:r>
            <a:r>
              <a:rPr lang="en-GB" b="1" dirty="0">
                <a:solidFill>
                  <a:srgbClr val="00B050"/>
                </a:solidFill>
              </a:rPr>
              <a:t>UP: YES</a:t>
            </a:r>
          </a:p>
          <a:p>
            <a:pPr marL="0" indent="0">
              <a:buNone/>
            </a:pPr>
            <a:r>
              <a:rPr lang="en-GB" dirty="0"/>
              <a:t>Thumbs</a:t>
            </a:r>
            <a:r>
              <a:rPr lang="en-GB" b="1" dirty="0"/>
              <a:t> </a:t>
            </a:r>
            <a:r>
              <a:rPr lang="en-GB" b="1" dirty="0">
                <a:solidFill>
                  <a:srgbClr val="C00000"/>
                </a:solidFill>
              </a:rPr>
              <a:t>DOWN: NO</a:t>
            </a:r>
          </a:p>
          <a:p>
            <a:pPr marL="0" indent="0">
              <a:buNone/>
            </a:pPr>
            <a:r>
              <a:rPr lang="en-GB" b="1" dirty="0">
                <a:solidFill>
                  <a:srgbClr val="7030A0"/>
                </a:solidFill>
              </a:rPr>
              <a:t>Three volunteers: why?</a:t>
            </a:r>
          </a:p>
        </p:txBody>
      </p:sp>
    </p:spTree>
    <p:extLst>
      <p:ext uri="{BB962C8B-B14F-4D97-AF65-F5344CB8AC3E}">
        <p14:creationId xmlns:p14="http://schemas.microsoft.com/office/powerpoint/2010/main" val="3665928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191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Role-Play</vt:lpstr>
      <vt:lpstr>In 30 seconds…</vt:lpstr>
      <vt:lpstr>Imagine you are Xavier…</vt:lpstr>
      <vt:lpstr>Role-play instructions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Role-Play</dc:title>
  <dc:creator>Charis Taylor</dc:creator>
  <cp:lastModifiedBy>Charis Taylor</cp:lastModifiedBy>
  <cp:revision>1</cp:revision>
  <dcterms:created xsi:type="dcterms:W3CDTF">2021-11-28T16:04:22Z</dcterms:created>
  <dcterms:modified xsi:type="dcterms:W3CDTF">2021-11-28T16:20:39Z</dcterms:modified>
</cp:coreProperties>
</file>